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27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1A7E5E-AE06-49FB-B96C-BC156B5736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692BF3-B5CA-4E0C-8F4A-503956F278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B5C8B7-E9E3-4667-98E8-F24CA8CDD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33BF80-FAE3-42AB-A768-F39387D5C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9C50C7-0EF7-4435-83A5-5BB4ECE81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878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BCE71A-8B12-4568-ADA1-4431CD789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68B9A2-0743-4179-866D-A2E60A1132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7654C5-679E-4CD5-AD6E-F02549578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D1396C-11BB-4FA0-BA8F-6937469B8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CC218-0E61-45BB-833F-DE83D8E98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518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173625-C3A5-43D1-91B4-11F35A917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ED9DD5-3926-4FA9-B4B4-AC7E27FD7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4068F2-2EC4-49E1-82EA-9BB125E64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F81909-1583-4890-99E3-C27041F0C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368DAA-DB35-4401-9A1C-00BFC05D6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648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A0F07C-5C4A-480D-89C8-862298E5F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F5CAFC-A736-428C-BB55-47BB3EE96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C779F2-565D-411D-9555-2E724BFCD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FE5DBE-E642-475F-9B63-1CC1B7F17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B2B1FC-C33F-48A1-80DD-C5BC6C790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201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3ED928-FE74-4599-8267-5E6157CD9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3395FB-C9A1-4E87-8BA9-DD61CD1AC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4E2006-3765-4B91-BDCF-82C3B7E73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F159F7-EF16-4E61-B7DD-50C49E374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126186-5DD9-45B6-AC4B-C17BEB62F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7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B83A2F-9D5D-4C9A-84F3-935F1649D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CF471C-3D36-444E-AFA2-6E8194D3B0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725C95-E131-44DD-8C75-5C2AE0955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595B08-72B5-4980-A7CD-91F9E47CC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AA920C-5D85-4B44-832B-8D54960CF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623372-1D2C-4046-A416-C1F6FC8A0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314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29F5CE-88F9-4B7E-859E-268707F2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419F04-0BB6-4991-AE14-9530BD413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7C30CE8-9825-441D-8B4F-209A3FDBE0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FBAB527-BF20-49EE-BB97-B1014196C8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C88400-DE26-48FA-BD72-E204DF6C7E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0C32C5-CCEC-4358-AA36-473511CF4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2451ADC-5ABE-46EB-8559-193DB2AA6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EBAF892-8A8F-4532-BD8C-3A3A6F9C7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260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3E1234-7ED1-4E42-857E-F4E977B5E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5212C96-191E-4AD7-A0A2-65424AB1C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15E53A7-C8B3-4D7A-8531-E24E0E619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A9F700-7714-43EA-8973-ED8CEADF4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090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6948D9-4C95-4E14-8449-50B9903B9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06A062-A5A2-41F5-96EB-D6112A90B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8D1AA6-6A4A-407C-8403-DD3BB8490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894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1CA70-D0D1-4ED3-AEFE-AEAE55B08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6DA7FC-6D3F-429D-9D0D-CD4E1D6A1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F7DCB5-E646-4C31-936D-F1C2BB7FB6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5D9268-E17B-403E-9E8E-430D8B9F3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716392-AE0E-4D7F-81F2-C2FC79ADE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EF61C5-6D3C-4C64-A3BD-584CC7AF9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000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07CE16-4FC0-46B1-BF88-258154A78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B9D1AE-FB44-4883-ADF9-75DA6D93AE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3256E0-A8C0-4EFD-B0F7-46E3E6B3C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059A32-50BF-4DE1-9B26-29A459E88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731F35-DAA4-4CD8-83BA-828219E9C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DE2F05-9C0F-440F-A916-51682A1C8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800282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4245EB-4380-43B1-AFBC-F57CCFCC0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FF8FB5-5C64-417F-998E-F310B95D9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CAE9E4-90DE-48A7-947A-04A98F45DB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68A1D-BA74-4E9D-BDD3-CBA4113298B3}" type="datetimeFigureOut">
              <a:rPr lang="ko-KR" altLang="en-US" smtClean="0"/>
              <a:t>2019-05-01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EFE37E-C223-409E-9B63-DB94505B4E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AF32E-8C27-445E-AAB3-A4024A0E1A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6B4B2-4B80-4326-B2AD-0B7FF1CDA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187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jpeg"  /><Relationship Id="rId3" Type="http://schemas.openxmlformats.org/officeDocument/2006/relationships/image" Target="../media/image2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B3FCFB-97A7-4422-A9AB-98BDF040F9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WIS </a:t>
            </a:r>
            <a:r>
              <a:rPr lang="ko-KR" altLang="en-US" dirty="0"/>
              <a:t>전시회 참관 보고서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4B36EA8-9218-4066-B676-DAE29AB434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1901055 </a:t>
            </a:r>
            <a:r>
              <a:rPr lang="ko-KR" altLang="en-US" dirty="0" err="1"/>
              <a:t>정시철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2650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19FBAE-7A68-4EDC-BB42-BC350CC98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블록체인 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177D72-8038-480B-94FD-04AC164BA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책에서 읽어본 적이 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여러 개의 컴퓨터를 사슬처럼 연결시킨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분산형 보안시스템으로 보안이 강하다고 들었었다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하지만 이번 전시회를 가보면서 꼭 </a:t>
            </a:r>
            <a:r>
              <a:rPr lang="ko-KR" altLang="en-US" dirty="0" err="1"/>
              <a:t>보안쪽으로만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쓸만한</a:t>
            </a:r>
            <a:r>
              <a:rPr lang="ko-KR" altLang="en-US" dirty="0"/>
              <a:t> 건 아닌 것 같고</a:t>
            </a:r>
            <a:r>
              <a:rPr lang="en-US" altLang="ko-KR" dirty="0"/>
              <a:t>, </a:t>
            </a:r>
            <a:r>
              <a:rPr lang="ko-KR" altLang="en-US" dirty="0"/>
              <a:t>활용 범위가 꽤나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넓은 것으로 보인다</a:t>
            </a:r>
            <a:r>
              <a:rPr lang="en-US" altLang="ko-KR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0B81935-4F7D-4E77-9668-A95F6CA6E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44689" y="752141"/>
            <a:ext cx="3096126" cy="232209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A05205-E142-49A7-ACED-5EEFB27FE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44687" y="3983206"/>
            <a:ext cx="3096128" cy="232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861820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초소형 체내</a:t>
            </a:r>
            <a:r>
              <a:rPr lang="en-US" altLang="ko-KR"/>
              <a:t>,</a:t>
            </a:r>
            <a:r>
              <a:rPr lang="ko-KR" altLang="en-US"/>
              <a:t> 외 진단 지능형 디바이스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  <a:defRPr/>
            </a:pPr>
            <a:r>
              <a:rPr lang="ko-KR" altLang="en-US"/>
              <a:t>기억으로는 아마 딥러닝 기반으로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초음파를 쓰거나</a:t>
            </a:r>
            <a:r>
              <a:rPr lang="en-US" altLang="ko-KR"/>
              <a:t>,</a:t>
            </a:r>
            <a:r>
              <a:rPr lang="ko-KR" altLang="en-US"/>
              <a:t> 체내에 내장되는 등의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작은 나노기술의 </a:t>
            </a:r>
            <a:r>
              <a:rPr lang="en-US" altLang="ko-KR"/>
              <a:t>AI</a:t>
            </a:r>
            <a:r>
              <a:rPr lang="ko-KR" altLang="en-US"/>
              <a:t> 로봇을 이용해서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체내의 건강을 진단하는 걸로 기억한다</a:t>
            </a:r>
            <a:r>
              <a:rPr lang="en-US" altLang="ko-KR"/>
              <a:t>.</a:t>
            </a:r>
            <a:endParaRPr lang="en-US" altLang="ko-KR"/>
          </a:p>
          <a:p>
            <a:pPr marL="0" lvl="0" indent="0">
              <a:buNone/>
              <a:defRPr/>
            </a:pPr>
            <a:r>
              <a:rPr lang="ko-KR" altLang="en-US"/>
              <a:t>중요한 부위나 현재의 의학기술로써는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진단하기 어려운 병들도 진단할 수 있는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시스템 들을 개발하는 걸로 보아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미래에 꼭 필요할 것 같아서 인상적이었다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 rot="5400000">
            <a:off x="7596190" y="2331461"/>
            <a:ext cx="4242953" cy="31822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레이데코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  <a:defRPr/>
            </a:pPr>
            <a:r>
              <a:rPr lang="ko-KR" altLang="en-US"/>
              <a:t>공모전때 웨어러블 시스템을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기획해보고 싶긴 했는데</a:t>
            </a:r>
            <a:r>
              <a:rPr lang="en-US" altLang="ko-KR"/>
              <a:t>,</a:t>
            </a:r>
            <a:r>
              <a:rPr lang="ko-KR" altLang="en-US"/>
              <a:t> 옷이라면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청결관리는 어떻게 하냐가 문제였었는데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여기서도 시원한 해답을 얻긴 힘들었다</a:t>
            </a:r>
            <a:r>
              <a:rPr lang="en-US" altLang="ko-KR"/>
              <a:t>.</a:t>
            </a:r>
            <a:endParaRPr lang="en-US" altLang="ko-KR"/>
          </a:p>
          <a:p>
            <a:pPr marL="0" lvl="0" indent="0">
              <a:buNone/>
              <a:defRPr/>
            </a:pPr>
            <a:r>
              <a:rPr lang="ko-KR" altLang="en-US"/>
              <a:t>그래도 야밤에 깜깜할때 이렇게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불빛이 나는 옷이나 가방들을 차고다니면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사고 확률을 많이 줄일 수 있지 않을까</a:t>
            </a:r>
            <a:r>
              <a:rPr lang="en-US" altLang="ko-KR"/>
              <a:t>,</a:t>
            </a:r>
            <a:endParaRPr lang="en-US" altLang="ko-KR"/>
          </a:p>
          <a:p>
            <a:pPr marL="0" lvl="0" indent="0">
              <a:buNone/>
              <a:defRPr/>
            </a:pPr>
            <a:r>
              <a:rPr lang="ko-KR" altLang="en-US"/>
              <a:t>좀 더 안전해지지 않을까 생각했다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 rot="5400000">
            <a:off x="7063653" y="2214562"/>
            <a:ext cx="4554681" cy="34160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아이박스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  <a:defRPr/>
            </a:pPr>
            <a:r>
              <a:rPr lang="ko-KR" altLang="en-US"/>
              <a:t>솔찍히 유치원 통학차량 관련한 건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별로 관심없고</a:t>
            </a:r>
            <a:r>
              <a:rPr lang="en-US" altLang="ko-KR"/>
              <a:t>,</a:t>
            </a:r>
            <a:r>
              <a:rPr lang="ko-KR" altLang="en-US"/>
              <a:t> 동작감지를 어떻게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어떤 기법을 써서 할 지 궁금했다</a:t>
            </a:r>
            <a:r>
              <a:rPr lang="en-US" altLang="ko-KR"/>
              <a:t>.</a:t>
            </a:r>
            <a:endParaRPr lang="en-US" altLang="ko-KR"/>
          </a:p>
          <a:p>
            <a:pPr marL="0" lvl="0" indent="0">
              <a:buNone/>
              <a:defRPr/>
            </a:pPr>
            <a:r>
              <a:rPr lang="ko-KR" altLang="en-US"/>
              <a:t>잘 기억은 나지 않지만</a:t>
            </a:r>
            <a:r>
              <a:rPr lang="en-US" altLang="ko-KR"/>
              <a:t>,</a:t>
            </a:r>
            <a:r>
              <a:rPr lang="ko-KR" altLang="en-US"/>
              <a:t> 기억으론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아마 아이가 특정한 자세를 취할 때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경보음이 울리거나 하는 걸로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딱히 그렇게 특별한 기술은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없는 걸로 기억한다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 rot="5400000">
            <a:off x="7469910" y="2326410"/>
            <a:ext cx="4387271" cy="32904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스마트 광분배망 관리 플랫폼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  <a:defRPr/>
            </a:pPr>
            <a:r>
              <a:rPr lang="ko-KR" altLang="en-US"/>
              <a:t>연결된 회선들을 실시간으로 모니터링하고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작업오류를 방지하는 시스템인걸로 기억한다</a:t>
            </a:r>
            <a:r>
              <a:rPr lang="en-US" altLang="ko-KR"/>
              <a:t>.</a:t>
            </a:r>
            <a:endParaRPr lang="en-US" altLang="ko-KR"/>
          </a:p>
          <a:p>
            <a:pPr marL="0" lvl="0" indent="0">
              <a:buNone/>
              <a:defRPr/>
            </a:pPr>
            <a:r>
              <a:rPr lang="ko-KR" altLang="en-US"/>
              <a:t>서버 관련한 분야에서 뛰어날 것 같고</a:t>
            </a:r>
            <a:r>
              <a:rPr lang="en-US" altLang="ko-KR"/>
              <a:t>,</a:t>
            </a:r>
            <a:endParaRPr lang="en-US" altLang="ko-KR"/>
          </a:p>
          <a:p>
            <a:pPr marL="0" lvl="0" indent="0">
              <a:buNone/>
              <a:defRPr/>
            </a:pPr>
            <a:r>
              <a:rPr lang="ko-KR" altLang="en-US"/>
              <a:t>아마 회선 관리가 필요한 분야에서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잘 쓰일 것 같아서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ko-KR" altLang="en-US"/>
              <a:t>알아두면 좋을 것 같다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065820" y="3013365"/>
            <a:ext cx="5126180" cy="3844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라이다 센서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ko-KR" altLang="en-US"/>
              <a:t>말 그대로 라이다 기술을 사용한 센서이다</a:t>
            </a:r>
            <a:r>
              <a:rPr lang="en-US" altLang="ko-KR"/>
              <a:t>.</a:t>
            </a:r>
            <a:endParaRPr lang="en-US" altLang="ko-KR"/>
          </a:p>
          <a:p>
            <a:pPr marL="0" indent="0">
              <a:buNone/>
              <a:defRPr/>
            </a:pPr>
            <a:r>
              <a:rPr lang="ko-KR" altLang="en-US"/>
              <a:t>물체 및 사람의 위치를 감지하여 위험을 사전에 방지하는거라고</a:t>
            </a: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기억한다</a:t>
            </a:r>
            <a:r>
              <a:rPr lang="en-US" altLang="ko-KR"/>
              <a:t>.</a:t>
            </a:r>
            <a:r>
              <a:rPr lang="ko-KR" altLang="en-US"/>
              <a:t> 어떤걸 어떻게 위험하다고</a:t>
            </a: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감지하고 판별할지는 모르겠지만</a:t>
            </a:r>
            <a:r>
              <a:rPr lang="en-US" altLang="ko-KR"/>
              <a:t>,</a:t>
            </a:r>
            <a:endParaRPr lang="en-US" altLang="ko-KR"/>
          </a:p>
          <a:p>
            <a:pPr marL="0" indent="0">
              <a:buNone/>
              <a:defRPr/>
            </a:pPr>
            <a:r>
              <a:rPr lang="ko-KR" altLang="en-US"/>
              <a:t>그렇게 특별한 건 없던 것 같다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083136" y="3086965"/>
            <a:ext cx="3942773" cy="2957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1073208" y="632113"/>
            <a:ext cx="5028506" cy="100428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 sz="6000"/>
              <a:t>후기로 할말은</a:t>
            </a:r>
            <a:endParaRPr lang="ko-KR" altLang="en-US" sz="6000"/>
          </a:p>
        </p:txBody>
      </p:sp>
      <p:sp>
        <p:nvSpPr>
          <p:cNvPr id="3" name=""/>
          <p:cNvSpPr txBox="1"/>
          <p:nvPr/>
        </p:nvSpPr>
        <p:spPr>
          <a:xfrm>
            <a:off x="1290202" y="2450522"/>
            <a:ext cx="6297412" cy="2833948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솔찍히 말해서 딱히 쓸 말이 그렇게 많지는 않았습니다</a:t>
            </a:r>
            <a:r>
              <a:rPr lang="en-US" altLang="ko-KR"/>
              <a:t>.</a:t>
            </a:r>
            <a:endParaRPr lang="en-US" altLang="ko-KR"/>
          </a:p>
          <a:p>
            <a:pPr>
              <a:defRPr/>
            </a:pPr>
            <a:r>
              <a:rPr lang="ko-KR" altLang="en-US"/>
              <a:t>공모전에선 진짜 신기한 처음보는 새로운 기술</a:t>
            </a:r>
            <a:r>
              <a:rPr lang="en-US" altLang="ko-KR"/>
              <a:t>,</a:t>
            </a:r>
            <a:r>
              <a:rPr lang="ko-KR" altLang="en-US"/>
              <a:t> 진짜 기발한</a:t>
            </a:r>
            <a:endParaRPr lang="ko-KR" altLang="en-US"/>
          </a:p>
          <a:p>
            <a:pPr>
              <a:defRPr/>
            </a:pPr>
            <a:r>
              <a:rPr lang="en-US" altLang="ko-KR"/>
              <a:t>“</a:t>
            </a:r>
            <a:r>
              <a:rPr lang="ko-KR" altLang="en-US"/>
              <a:t>와 이거 좋다</a:t>
            </a:r>
            <a:r>
              <a:rPr lang="en-US" altLang="ko-KR"/>
              <a:t>”,</a:t>
            </a:r>
            <a:r>
              <a:rPr lang="ko-KR" altLang="en-US"/>
              <a:t> </a:t>
            </a:r>
            <a:r>
              <a:rPr lang="en-US" altLang="ko-KR"/>
              <a:t>“</a:t>
            </a:r>
            <a:r>
              <a:rPr lang="ko-KR" altLang="en-US"/>
              <a:t>이런건 생각도 못했네 굉장한데</a:t>
            </a:r>
            <a:r>
              <a:rPr lang="en-US" altLang="ko-KR"/>
              <a:t>?”</a:t>
            </a:r>
            <a:r>
              <a:rPr lang="ko-KR" altLang="en-US"/>
              <a:t>할 만한</a:t>
            </a:r>
            <a:endParaRPr lang="ko-KR" altLang="en-US"/>
          </a:p>
          <a:p>
            <a:pPr>
              <a:defRPr/>
            </a:pPr>
            <a:r>
              <a:rPr lang="ko-KR" altLang="en-US"/>
              <a:t>좋은 작품은 보지 못했었던 것 같습니다</a:t>
            </a:r>
            <a:r>
              <a:rPr lang="en-US" altLang="ko-KR"/>
              <a:t>.</a:t>
            </a:r>
            <a:endParaRPr lang="en-US" altLang="ko-KR"/>
          </a:p>
          <a:p>
            <a:pPr>
              <a:defRPr/>
            </a:pPr>
            <a:r>
              <a:rPr lang="ko-KR" altLang="en-US"/>
              <a:t>그래도 여러가지로 나름 괜찮은</a:t>
            </a:r>
            <a:r>
              <a:rPr lang="en-US" altLang="ko-KR"/>
              <a:t>,</a:t>
            </a:r>
            <a:r>
              <a:rPr lang="ko-KR" altLang="en-US"/>
              <a:t> 쓸만한 아이디어들은</a:t>
            </a:r>
            <a:endParaRPr lang="ko-KR" altLang="en-US"/>
          </a:p>
          <a:p>
            <a:pPr>
              <a:defRPr/>
            </a:pPr>
            <a:r>
              <a:rPr lang="ko-KR" altLang="en-US"/>
              <a:t>꽤나 많아서 여러가지로 참조가 됐었습니다</a:t>
            </a:r>
            <a:r>
              <a:rPr lang="en-US" altLang="ko-KR"/>
              <a:t>.</a:t>
            </a:r>
            <a:endParaRPr lang="en-US" altLang="ko-KR"/>
          </a:p>
          <a:p>
            <a:pPr>
              <a:defRPr/>
            </a:pPr>
            <a:endParaRPr lang="en-US" altLang="ko-KR"/>
          </a:p>
          <a:p>
            <a:pPr>
              <a:defRPr/>
            </a:pPr>
            <a:r>
              <a:rPr lang="ko-KR" altLang="en-US"/>
              <a:t>그리고 햄버거 맛있게 먹었습니다</a:t>
            </a:r>
            <a:r>
              <a:rPr lang="en-US" altLang="ko-KR"/>
              <a:t>.</a:t>
            </a:r>
            <a:endParaRPr lang="en-US" altLang="ko-KR"/>
          </a:p>
          <a:p>
            <a:pPr>
              <a:defRPr/>
            </a:pPr>
            <a:r>
              <a:rPr lang="ko-KR" altLang="en-US"/>
              <a:t>감사합니다 교수님들 오늘도 어제보다 아주 조금만 더</a:t>
            </a:r>
            <a:endParaRPr lang="ko-KR" altLang="en-US"/>
          </a:p>
          <a:p>
            <a:pPr>
              <a:defRPr/>
            </a:pPr>
            <a:r>
              <a:rPr lang="ko-KR" altLang="en-US"/>
              <a:t>열심히 공부하고 배우겠습니다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235</ep:Words>
  <ep:PresentationFormat>와이드스크린</ep:PresentationFormat>
  <ep:Paragraphs>59</ep:Paragraphs>
  <ep:Slides>8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ep:HeadingPairs>
  <ep:TitlesOfParts>
    <vt:vector size="9" baseType="lpstr">
      <vt:lpstr>Office 테마</vt:lpstr>
      <vt:lpstr>WIS 전시회 참관 보고서</vt:lpstr>
      <vt:lpstr>블록체인 기술</vt:lpstr>
      <vt:lpstr>초소형 체내, 외 진단 지능형 디바이스</vt:lpstr>
      <vt:lpstr>레이데코</vt:lpstr>
      <vt:lpstr>아이박스</vt:lpstr>
      <vt:lpstr>스마트 광분배망 관리 플랫폼</vt:lpstr>
      <vt:lpstr>라이다 센서</vt:lpstr>
      <vt:lpstr>슬라이드 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2019-05-01T05:24:37.000</dcterms:created>
  <dc:creator>시철 정</dc:creator>
  <cp:lastModifiedBy>user</cp:lastModifiedBy>
  <dcterms:modified xsi:type="dcterms:W3CDTF">2019-05-01T12:51:49.111</dcterms:modified>
  <cp:revision>18</cp:revision>
  <dc:title>WIS 전시회 참관 보고서</dc:title>
  <cp:version>1000.0000.01</cp:version>
</cp:coreProperties>
</file>

<file path=docProps/thumbnail.jpeg>
</file>